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sldIdLst>
    <p:sldId id="466" r:id="rId8"/>
    <p:sldId id="258" r:id="rId9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7" autoAdjust="0"/>
    <p:restoredTop sz="96327" autoAdjust="0"/>
  </p:normalViewPr>
  <p:slideViewPr>
    <p:cSldViewPr snapToGrid="0">
      <p:cViewPr varScale="1">
        <p:scale>
          <a:sx n="90" d="100"/>
          <a:sy n="90" d="100"/>
        </p:scale>
        <p:origin x="224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163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788DE7-0806-B5C4-0E73-F91A6B4D7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SCI 2103/7103 Algorithm Design &amp; Data &amp; Data Structure</a:t>
            </a:r>
            <a:endParaRPr lang="en-US" dirty="0"/>
          </a:p>
          <a:p>
            <a:r>
              <a:rPr lang="en-AU" sz="3200" dirty="0"/>
              <a:t>e 1 - Course Profile and Assessment Information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3352F2-BD7C-14FD-E34B-983ED5E0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3200" dirty="0">
                <a:solidFill>
                  <a:schemeClr val="bg1"/>
                </a:solidFill>
              </a:rPr>
              <a:t>COMP SCI 2103/7103 Algorithm Design &amp; Data Structure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2BD08F-0995-C7A8-2016-06CF70D4857C}"/>
              </a:ext>
            </a:extLst>
          </p:cNvPr>
          <p:cNvSpPr txBox="1">
            <a:spLocks/>
          </p:cNvSpPr>
          <p:nvPr/>
        </p:nvSpPr>
        <p:spPr>
          <a:xfrm>
            <a:off x="814800" y="7083601"/>
            <a:ext cx="7203282" cy="1260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Lecture 3 – Examples of SOLID design principles violations and fixes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F597-0438-C406-37DD-B26D25848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design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CAE0-07D3-D616-D4DD-3412DC9CA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Code examples of violations discussed in this lecture can be found in the Lectures tab for this week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Adapted from Robert Martin’s ”Design Principles and Design Patterns” available in the Further Reading tab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your first workshop you will be looking for violations in each other’s code and in an example code and discussing how to make them SOLID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your next practical, you will be addressing one commonly violated SOLID principle in your Rock Paper Scissors</a:t>
            </a:r>
          </a:p>
        </p:txBody>
      </p:sp>
    </p:spTree>
    <p:extLst>
      <p:ext uri="{BB962C8B-B14F-4D97-AF65-F5344CB8AC3E}">
        <p14:creationId xmlns:p14="http://schemas.microsoft.com/office/powerpoint/2010/main" val="1435917775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1057</TotalTime>
  <Words>119</Words>
  <Application>Microsoft Macintosh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White Master</vt:lpstr>
      <vt:lpstr>Blue Master</vt:lpstr>
      <vt:lpstr>Cover Master</vt:lpstr>
      <vt:lpstr>Content Master Blue</vt:lpstr>
      <vt:lpstr>COMP SCI 2103/7103 Algorithm Design &amp; Data Structure</vt:lpstr>
      <vt:lpstr>SOLID design principles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SCI 2103/7103 Algorithm Design &amp; Data Structure</dc:title>
  <dc:creator>Cheryl Pope</dc:creator>
  <cp:lastModifiedBy>Cheryl Pope</cp:lastModifiedBy>
  <cp:revision>1</cp:revision>
  <dcterms:created xsi:type="dcterms:W3CDTF">2023-02-28T02:33:18Z</dcterms:created>
  <dcterms:modified xsi:type="dcterms:W3CDTF">2023-02-28T20:10:35Z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